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hub.io/BukehiWeb/power%20point/&#38899;&#20048;&#20250;2.pptx?" TargetMode="External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5"/>
            <a:extLst>
              <a:ext uri="{FF2B5EF4-FFF2-40B4-BE49-F238E27FC236}">
                <a16:creationId xmlns:a16="http://schemas.microsoft.com/office/drawing/2014/main" id="{D800D28D-32D6-2573-8DD0-07E210EE9540}"/>
              </a:ext>
            </a:extLst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out_music(1)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8</cp:revision>
  <dcterms:created xsi:type="dcterms:W3CDTF">2024-03-31T02:06:07Z</dcterms:created>
  <dcterms:modified xsi:type="dcterms:W3CDTF">2024-04-05T07:28:52Z</dcterms:modified>
</cp:coreProperties>
</file>